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4"/>
  </p:sldMasterIdLst>
  <p:notesMasterIdLst>
    <p:notesMasterId r:id="rId13"/>
  </p:notesMasterIdLst>
  <p:sldIdLst>
    <p:sldId id="287" r:id="rId5"/>
    <p:sldId id="280" r:id="rId6"/>
    <p:sldId id="288" r:id="rId7"/>
    <p:sldId id="289" r:id="rId8"/>
    <p:sldId id="284" r:id="rId9"/>
    <p:sldId id="283" r:id="rId10"/>
    <p:sldId id="285" r:id="rId11"/>
    <p:sldId id="281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石井 万里" initials="石井" lastIdx="2" clrIdx="0">
    <p:extLst>
      <p:ext uri="{19B8F6BF-5375-455C-9EA6-DF929625EA0E}">
        <p15:presenceInfo xmlns:p15="http://schemas.microsoft.com/office/powerpoint/2012/main" userId="10ad79d2ba607b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36" autoAdjust="0"/>
    <p:restoredTop sz="93733" autoAdjust="0"/>
  </p:normalViewPr>
  <p:slideViewPr>
    <p:cSldViewPr snapToGrid="0">
      <p:cViewPr>
        <p:scale>
          <a:sx n="63" d="100"/>
          <a:sy n="63" d="100"/>
        </p:scale>
        <p:origin x="56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jpe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CEF70-03C5-4AA6-B648-57F712DEBE00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27942-1BA5-4B4A-8089-5D97E30646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3487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756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7498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2131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3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3295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009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27942-1BA5-4B4A-8089-5D97E3064660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0742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9A16AE-1C26-E180-7AD1-660C16A7E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6EF586-7685-A497-364E-991939B7D8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3A2DE2B-03B0-AD87-6CB0-4DA9B314C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EED75E9-96DE-4DED-CB69-952D15B53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40F22B-B466-7BEA-BB7F-52F78DB2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047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0EAD83-2818-7632-EDF6-F237117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7DA8A92-876C-76C3-5F6B-F1716C74D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447073-B99A-3D30-8341-1263F1804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FB1666-F298-0A22-6569-46C5892D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8A8D14-1FA6-2C43-DA6B-4D885514F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924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0F1DE8B-DA91-57BA-1621-4C815BF56E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522866C-A6BF-CF33-1D70-A612E831D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1D9A3B-FA57-347F-706E-2F568C646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C8332A-3E3F-2F26-3327-6A027402B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4DC5E3-D29D-72E2-0799-83221D8AD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26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3E5A402-A552-32D8-5DDB-BF49D20C7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278812-B3C5-420A-7DBA-2C4BC3AE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75122F0-EFE0-CBB6-3A7B-0CABB245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02FAF4-1AF3-E7F6-2778-254F63815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E1CAEE-0FF0-4756-4CC1-F28867D78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7125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21BE30-2827-F020-9FE3-80B27658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C82056-6F0A-5034-4702-FF5081829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41A73C0-C32E-4F27-7A61-8148D54B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B2262CA-FD88-9C31-2B87-48A174284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9F6CA8-1C00-B218-EB6A-9C7F73F4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760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01D0AC-54A2-C591-F48D-486329719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9497B0-A804-4FF4-ACCD-98EE2BD3BF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1592250-A782-7C06-9362-CF4929FC7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6231B2B-CBA5-891F-80D2-4B7A7EDF9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67E5638-7DA3-24BF-3E13-FC68AD4D0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EE116E5-C62E-C2F3-7258-515592ED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6820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D0F0A6-AB0B-159D-34A0-6964C3412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DAA3F3-C36E-E231-5521-704533607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5344A06-8BC9-AD1C-1C46-D3F3D3F1C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9EADC6B-72D1-D6F3-FB2B-FE33CFD8B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004388C-672A-073F-6143-86FF3C60C1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0AD70DF-6039-27BC-B6AB-13E0908C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91F83AB-CF76-554D-DD54-E00C44E45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61A07CA-2FB5-E6A8-FA93-72F86DE6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29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EAA9E3D-528E-4F8B-66B5-064DA84A2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31734FC-D799-5E69-968B-F08B29F4D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4B8093B-74B9-9B68-BDF7-3DD1F66D5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43154C1-BE4F-F9F6-8FE7-0FC344BF9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318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E124B1C6-7BA9-2D07-7971-AA4209D5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648BA6C-7A4B-0671-D680-6B9A7F09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3E9418B-0444-9C55-9A53-DC80D19D5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8218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CC9A9D-85EE-86C7-9488-7ABA03028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CDE3083-8B71-571D-1685-704249C98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6437C7C-1618-9BC5-85E3-0EEC4C88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8B5B863-97C4-BBF9-B1FB-B03EFAD8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4CDA0D-5EEC-60BB-1FC7-76EACF97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4C57D76-71E1-413F-9B58-3DF28ACA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93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55C147-B947-BCCE-03F2-E0890EE8A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D2AB24F-A268-16BE-28B5-E6558F63A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5925F89-1BF1-F9A2-A71C-9402B1647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68D4C01-BF8C-2599-93DA-25A895CFC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EFF047-958B-1549-A1EA-C8AF361B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6CD1C4F-92AD-DF06-4CBA-E345CB17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1038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D999EBC-0B55-F3ED-ADCE-E0C81D93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9AD4D1A-B045-503C-3127-A458349F3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221F81-D214-2D08-FE5E-4732E6E29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081C1-8DD4-481E-BB60-2DC49BD4CACC}" type="datetimeFigureOut">
              <a:rPr kumimoji="1" lang="ja-JP" altLang="en-US" smtClean="0"/>
              <a:t>2022/6/10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7E432F-FB59-B337-2A75-53B8774B0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C52B064-8A11-EAC7-EA39-B7A9A5FC5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14E90-DF00-4F32-81EF-E8B2C5506A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998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0A5806-25B5-4D03-A8CC-258201BE8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1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ja-JP" altLang="en-US" dirty="0">
                <a:latin typeface="+mn-ea"/>
                <a:ea typeface="+mn-ea"/>
              </a:rPr>
              <a:t>飲む行為に付加価値を与えるグラス型ディスプレイ</a:t>
            </a:r>
            <a:endParaRPr kumimoji="1" lang="ja-JP" altLang="en-US" dirty="0">
              <a:latin typeface="+mn-ea"/>
              <a:ea typeface="+mn-ea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F9BDDBA-30F4-47B4-9481-8E09F672E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65747" y="4027905"/>
            <a:ext cx="13523494" cy="1709069"/>
          </a:xfrm>
        </p:spPr>
        <p:txBody>
          <a:bodyPr>
            <a:noAutofit/>
          </a:bodyPr>
          <a:lstStyle/>
          <a:p>
            <a:r>
              <a:rPr kumimoji="1" lang="ja-JP" altLang="en-US" dirty="0"/>
              <a:t>石井万里</a:t>
            </a:r>
            <a:r>
              <a:rPr kumimoji="1" lang="en-US" altLang="ja-JP" dirty="0"/>
              <a:t>(</a:t>
            </a:r>
            <a:r>
              <a:rPr lang="ja-JP" altLang="en-US" dirty="0"/>
              <a:t>電気通信大学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r>
              <a:rPr lang="ja-JP" altLang="en-US" dirty="0"/>
              <a:t> </a:t>
            </a:r>
            <a:r>
              <a:rPr kumimoji="1" lang="ja-JP" altLang="en-US" dirty="0"/>
              <a:t>千葉桃子</a:t>
            </a:r>
            <a:r>
              <a:rPr kumimoji="1" lang="en-US" altLang="ja-JP" dirty="0"/>
              <a:t>(</a:t>
            </a:r>
            <a:r>
              <a:rPr lang="ja-JP" altLang="en-US" dirty="0"/>
              <a:t>武蔵野美術大学</a:t>
            </a:r>
            <a:r>
              <a:rPr lang="en-US" altLang="ja-JP" dirty="0"/>
              <a:t>3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r>
              <a:rPr kumimoji="1" lang="ja-JP" altLang="en-US" dirty="0"/>
              <a:t>栗田侑弥</a:t>
            </a:r>
            <a:r>
              <a:rPr kumimoji="1" lang="en-US" altLang="ja-JP" dirty="0"/>
              <a:t>(</a:t>
            </a:r>
            <a:r>
              <a:rPr lang="ja-JP" altLang="en-US" dirty="0"/>
              <a:t>電気通信大学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 </a:t>
            </a:r>
            <a:r>
              <a:rPr lang="ja-JP" altLang="en-US" dirty="0"/>
              <a:t>中村俊勝</a:t>
            </a:r>
            <a:r>
              <a:rPr lang="en-US" altLang="ja-JP" dirty="0"/>
              <a:t>(</a:t>
            </a:r>
            <a:r>
              <a:rPr lang="ja-JP" altLang="en-US" dirty="0"/>
              <a:t>北陸先端科学技術大学院大学</a:t>
            </a:r>
            <a:r>
              <a:rPr lang="en-US" altLang="ja-JP" dirty="0"/>
              <a:t>2</a:t>
            </a:r>
            <a:r>
              <a:rPr lang="ja-JP" altLang="en-US" dirty="0"/>
              <a:t>年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0313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9954489-616A-2C59-A888-496D1A5353D1}"/>
              </a:ext>
            </a:extLst>
          </p:cNvPr>
          <p:cNvSpPr txBox="1"/>
          <p:nvPr/>
        </p:nvSpPr>
        <p:spPr>
          <a:xfrm>
            <a:off x="2843181" y="2577741"/>
            <a:ext cx="650563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ea typeface="Hiragino Sans W2" panose="020B0400000000000000" pitchFamily="34" charset="-128"/>
              </a:rPr>
              <a:t>グラスと人とのインタラクション　　</a:t>
            </a:r>
            <a:endParaRPr lang="en-US" altLang="ja-JP" sz="3200" dirty="0">
              <a:ea typeface="Hiragino Sans W2" panose="020B0400000000000000" pitchFamily="34" charset="-128"/>
            </a:endParaRPr>
          </a:p>
          <a:p>
            <a:r>
              <a:rPr lang="en-US" altLang="ja-JP" sz="3200" dirty="0">
                <a:ea typeface="Hiragino Sans W2" panose="020B0400000000000000" pitchFamily="34" charset="-128"/>
              </a:rPr>
              <a:t>                       </a:t>
            </a:r>
          </a:p>
          <a:p>
            <a:r>
              <a:rPr lang="ja-JP" altLang="en-US" sz="3200" dirty="0">
                <a:ea typeface="Hiragino Sans W2" panose="020B0400000000000000" pitchFamily="34" charset="-128"/>
              </a:rPr>
              <a:t>五感を使った様々な動作での鑑賞</a:t>
            </a:r>
            <a:endParaRPr lang="en-US" altLang="ja-JP" sz="3200" dirty="0">
              <a:ea typeface="Hiragino Sans W2" panose="020B0400000000000000" pitchFamily="34" charset="-128"/>
            </a:endParaRPr>
          </a:p>
          <a:p>
            <a:endParaRPr kumimoji="1" lang="ja-JP" altLang="en-US" dirty="0"/>
          </a:p>
        </p:txBody>
      </p:sp>
      <p:pic>
        <p:nvPicPr>
          <p:cNvPr id="12" name="図 11" descr="ワインを飲んでいる女性&#10;&#10;低い精度で自動的に生成された説明">
            <a:extLst>
              <a:ext uri="{FF2B5EF4-FFF2-40B4-BE49-F238E27FC236}">
                <a16:creationId xmlns:a16="http://schemas.microsoft.com/office/drawing/2014/main" id="{768689FB-ED4A-DCFA-07AE-0F9A7FCD92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24" y="0"/>
            <a:ext cx="3551086" cy="2367391"/>
          </a:xfrm>
          <a:prstGeom prst="rect">
            <a:avLst/>
          </a:prstGeom>
        </p:spPr>
      </p:pic>
      <p:pic>
        <p:nvPicPr>
          <p:cNvPr id="17" name="図 16" descr="ワイングラスを持っている手&#10;&#10;中程度の精度で自動的に生成された説明">
            <a:extLst>
              <a:ext uri="{FF2B5EF4-FFF2-40B4-BE49-F238E27FC236}">
                <a16:creationId xmlns:a16="http://schemas.microsoft.com/office/drawing/2014/main" id="{DB42B459-4B39-A666-F032-C6CAFE458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026" y="-1"/>
            <a:ext cx="3551087" cy="2367391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6E298ABB-CDCF-4788-0BA9-EC8E81D487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10" y="4443483"/>
            <a:ext cx="3625091" cy="2418615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C5E3512-AE67-83A1-D111-40F4236AA5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62" y="4441272"/>
            <a:ext cx="3695675" cy="246570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9334852E-20B4-A3B7-8E6A-3DAFAA39DD1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2578" y="4441272"/>
            <a:ext cx="3625091" cy="241672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2EFA3456-4642-A624-51C4-B67A408A1E9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385" y="4125"/>
            <a:ext cx="3551087" cy="236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34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8E6F4F-20B9-1499-BC64-FD384385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+mj-ea"/>
              </a:rPr>
              <a:t>提案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ECF9A2-5DBC-9790-6BC1-033C90EE6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「グラスで飲む」一連の行為をより魅力的なものに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各行為を詳細に計測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注ぐ、回す、飲み込む、傾ける、眺める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液体の色、量、液面の傾き、体験者の表情、唇と淵の接触判定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それらに合わせたリアルタイムな情報提示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グラス周囲から眺めた場合、俯瞰的な映像提示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グラス内部に顔を近づけた場合、没入感のある映像提示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marL="0" indent="0">
              <a:buNone/>
            </a:pPr>
            <a:endParaRPr lang="en-US" altLang="ja-JP" sz="1800" dirty="0">
              <a:ea typeface="ＭＳ ゴシック" panose="020B0609070205080204" pitchFamily="49" charset="-128"/>
            </a:endParaRPr>
          </a:p>
          <a:p>
            <a:endParaRPr kumimoji="1" lang="ja-JP" alt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13C65048-F6FF-0262-060C-B5416970B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771" y="3796924"/>
            <a:ext cx="2695951" cy="269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199EFC-EA6A-B92B-C777-2621BDB02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48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提案するデバイス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A3516F-4853-CE50-A356-D27A53DE0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「グラスからの視点」を利用したグラス型ディスプレイ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ワイングラス底部内蔵の小型カメラ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使用者に「より近い」位置からの詳細な動作計測を可能に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ワイングラス底部内蔵の小型プロジェクタ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カップ部の底の魚眼レンズにて映像を拡げ、側面に映像投影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r>
              <a:rPr lang="ja-JP" altLang="en-US" dirty="0">
                <a:ea typeface="Hiragino Sans W2" panose="020B0400000000000000" pitchFamily="34" charset="-128"/>
              </a:rPr>
              <a:t>グラス内部からのグラス内側と外側への選択的な映像投影</a:t>
            </a: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2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pPr lvl="1">
              <a:lnSpc>
                <a:spcPct val="150000"/>
              </a:lnSpc>
            </a:pPr>
            <a:endParaRPr lang="en-US" altLang="ja-JP" dirty="0">
              <a:ea typeface="Hiragino Sans W2" panose="020B0400000000000000" pitchFamily="34" charset="-128"/>
            </a:endParaRPr>
          </a:p>
          <a:p>
            <a:endParaRPr lang="en-US" altLang="ja-JP" dirty="0">
              <a:ea typeface="Hiragino Sans W2" panose="020B0400000000000000" pitchFamily="34" charset="-128"/>
            </a:endParaRPr>
          </a:p>
          <a:p>
            <a:endParaRPr kumimoji="1" lang="en-US" altLang="ja-JP" dirty="0">
              <a:ea typeface="Hiragino Sans W2" panose="020B0400000000000000" pitchFamily="34" charset="-128"/>
            </a:endParaRPr>
          </a:p>
          <a:p>
            <a:endParaRPr kumimoji="1" lang="ja-JP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5FCCA3-D690-782B-23F5-2ACF1CBC7A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9" r="7524"/>
          <a:stretch/>
        </p:blipFill>
        <p:spPr bwMode="auto">
          <a:xfrm>
            <a:off x="9316166" y="2944479"/>
            <a:ext cx="2326105" cy="323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494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789741-D529-FB53-89AB-505B6F8C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プロトタイピング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6A67A2-3087-EB12-20F5-9026F6020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カップ</a:t>
            </a:r>
            <a:r>
              <a:rPr lang="ja-JP" altLang="en-US" dirty="0"/>
              <a:t>部（ディスプレイ）</a:t>
            </a:r>
            <a:endParaRPr lang="en-US" altLang="ja-JP" dirty="0"/>
          </a:p>
          <a:p>
            <a:pPr lvl="1"/>
            <a:r>
              <a:rPr lang="ja-JP" altLang="en-US" dirty="0"/>
              <a:t>半透明なプラスチックのカップ</a:t>
            </a:r>
            <a:endParaRPr lang="en-US" altLang="ja-JP" dirty="0"/>
          </a:p>
          <a:p>
            <a:pPr lvl="1"/>
            <a:r>
              <a:rPr lang="ja-JP" altLang="en-US" dirty="0"/>
              <a:t>下部に小型超広角レンズ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 dirty="0"/>
              <a:t>ステム部（持ち手）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握ることのできる細さ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素材として</a:t>
            </a:r>
            <a:r>
              <a:rPr kumimoji="1" lang="en-US" altLang="ja-JP" dirty="0"/>
              <a:t>PLA</a:t>
            </a:r>
            <a:r>
              <a:rPr kumimoji="1" lang="ja-JP" altLang="en-US" dirty="0"/>
              <a:t>を使用</a:t>
            </a:r>
            <a:endParaRPr kumimoji="1" lang="en-US" altLang="ja-JP" dirty="0"/>
          </a:p>
          <a:p>
            <a:pPr marL="457200" lvl="1" indent="0">
              <a:buNone/>
            </a:pPr>
            <a:endParaRPr kumimoji="1" lang="en-US" altLang="ja-JP" dirty="0"/>
          </a:p>
          <a:p>
            <a:r>
              <a:rPr lang="ja-JP" altLang="en-US" dirty="0"/>
              <a:t>プレート部（底面）</a:t>
            </a:r>
            <a:endParaRPr lang="en-US" altLang="ja-JP" dirty="0"/>
          </a:p>
          <a:p>
            <a:pPr lvl="1"/>
            <a:r>
              <a:rPr lang="en-US" altLang="ja-JP" dirty="0"/>
              <a:t>USB</a:t>
            </a:r>
            <a:r>
              <a:rPr lang="ja-JP" altLang="en-US" dirty="0"/>
              <a:t>カメラ</a:t>
            </a:r>
            <a:endParaRPr lang="en-US" altLang="ja-JP" dirty="0"/>
          </a:p>
          <a:p>
            <a:pPr lvl="1"/>
            <a:r>
              <a:rPr lang="ja-JP" altLang="en-US" dirty="0"/>
              <a:t>小型プロジェクタ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E3D7661-4D66-D2EA-AB7E-A283BB77A9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8" r="17876"/>
          <a:stretch/>
        </p:blipFill>
        <p:spPr>
          <a:xfrm>
            <a:off x="5291649" y="3429000"/>
            <a:ext cx="3471351" cy="3292475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9ADC3C5-F5A9-C3C6-813F-2CCACBBAD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8236" y="135467"/>
            <a:ext cx="3028576" cy="44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00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7C14FD-ECE5-1655-61F9-CCC77887B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499"/>
            <a:ext cx="10515600" cy="1325563"/>
          </a:xfrm>
        </p:spPr>
        <p:txBody>
          <a:bodyPr/>
          <a:lstStyle/>
          <a:p>
            <a:r>
              <a:rPr kumimoji="1" lang="ja-JP" altLang="en-US"/>
              <a:t>アプリケーション案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7DBD5F4-00B3-A964-76A9-A98E1E0D7F92}"/>
              </a:ext>
            </a:extLst>
          </p:cNvPr>
          <p:cNvSpPr txBox="1"/>
          <p:nvPr/>
        </p:nvSpPr>
        <p:spPr>
          <a:xfrm>
            <a:off x="4793722" y="5632621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「一度きりの飲む」行為</a:t>
            </a:r>
          </a:p>
          <a:p>
            <a:endParaRPr kumimoji="1" lang="ja-JP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E5B7B6E-783B-F6EC-D408-D5BA74538D2A}"/>
              </a:ext>
            </a:extLst>
          </p:cNvPr>
          <p:cNvSpPr txBox="1"/>
          <p:nvPr/>
        </p:nvSpPr>
        <p:spPr>
          <a:xfrm>
            <a:off x="9132050" y="5632621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「飲み込む」体験</a:t>
            </a:r>
          </a:p>
          <a:p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6C13EE2-E108-25DC-CAA6-5C0B5474A6BF}"/>
              </a:ext>
            </a:extLst>
          </p:cNvPr>
          <p:cNvSpPr txBox="1"/>
          <p:nvPr/>
        </p:nvSpPr>
        <p:spPr>
          <a:xfrm>
            <a:off x="920966" y="5654287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>
                <a:latin typeface="+mn-ea"/>
              </a:rPr>
              <a:t>飲む前後の「眺める」体験</a:t>
            </a:r>
            <a:endParaRPr lang="en-US" altLang="ja-JP" dirty="0">
              <a:latin typeface="+mn-ea"/>
            </a:endParaRPr>
          </a:p>
          <a:p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0CBDAE3-D327-E128-2459-CCE4E0AE46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76" r="66297" b="38646"/>
          <a:stretch/>
        </p:blipFill>
        <p:spPr>
          <a:xfrm>
            <a:off x="761909" y="1443437"/>
            <a:ext cx="3272771" cy="4203053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4C2DA4F5-8FBE-D860-676A-61E04B343B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60" t="30576" r="34313" b="38646"/>
          <a:stretch/>
        </p:blipFill>
        <p:spPr>
          <a:xfrm>
            <a:off x="4615222" y="1433648"/>
            <a:ext cx="3080824" cy="4203053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373C9EC-CB83-016A-C313-D02D98C96A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97" t="30576" r="-1" b="38646"/>
          <a:stretch/>
        </p:blipFill>
        <p:spPr>
          <a:xfrm>
            <a:off x="8511328" y="1433649"/>
            <a:ext cx="3272771" cy="420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22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905C71-BC01-58A6-1E70-C4E8BA81E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まとめと今後の展望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D44CF9-6427-A8E7-164F-F9919FF54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ja-JP" altLang="en-US" dirty="0"/>
              <a:t>まとめ</a:t>
            </a:r>
            <a:endParaRPr lang="en-US" altLang="ja-JP" dirty="0"/>
          </a:p>
          <a:p>
            <a:r>
              <a:rPr lang="ja-JP" altLang="en-US" dirty="0"/>
              <a:t>「グラスで飲む」一連の行為に着目</a:t>
            </a:r>
            <a:endParaRPr lang="en-US" altLang="ja-JP" dirty="0"/>
          </a:p>
          <a:p>
            <a:r>
              <a:rPr lang="ja-JP" altLang="en-US" dirty="0"/>
              <a:t>「グラスからの視点」を利用したグラス型ディスプレイ</a:t>
            </a:r>
            <a:endParaRPr lang="en-US" altLang="ja-JP" dirty="0"/>
          </a:p>
          <a:p>
            <a:r>
              <a:rPr lang="ja-JP" altLang="en-US" dirty="0"/>
              <a:t>リアルタイムな計測による視覚情報の提示</a:t>
            </a:r>
            <a:endParaRPr lang="en-US" altLang="ja-JP" dirty="0"/>
          </a:p>
          <a:p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今後の展望</a:t>
            </a:r>
            <a:endParaRPr kumimoji="1" lang="en-US" altLang="ja-JP" dirty="0"/>
          </a:p>
          <a:p>
            <a:r>
              <a:rPr kumimoji="1" lang="ja-JP" altLang="en-US" dirty="0"/>
              <a:t>アプリケーションの試作</a:t>
            </a:r>
            <a:endParaRPr kumimoji="1" lang="en-US" altLang="ja-JP" dirty="0"/>
          </a:p>
          <a:p>
            <a:r>
              <a:rPr lang="ja-JP" altLang="en-US" dirty="0"/>
              <a:t>プロトタイプの改良</a:t>
            </a:r>
            <a:endParaRPr lang="en-US" altLang="ja-JP" dirty="0"/>
          </a:p>
          <a:p>
            <a:r>
              <a:rPr lang="ja-JP" altLang="en-US" dirty="0"/>
              <a:t>グラスと人との関係性の多様さに対応したコンテンツの充実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18741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2821EB-5DB4-F059-5262-7D4E1FBDF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「飲む」＋「視覚」の関係性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DB1715-AFCC-01B3-373D-B0C5C935F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・飲みたくなるか</a:t>
            </a:r>
            <a:r>
              <a:rPr lang="en-US" altLang="ja-JP" dirty="0"/>
              <a:t>(</a:t>
            </a:r>
            <a:r>
              <a:rPr lang="ja-JP" altLang="en-US"/>
              <a:t>グラスとの関わりがある前</a:t>
            </a:r>
            <a:r>
              <a:rPr lang="en-US" altLang="ja-JP" dirty="0"/>
              <a:t>)</a:t>
            </a:r>
            <a:r>
              <a:rPr kumimoji="1" lang="ja-JP" altLang="en-US"/>
              <a:t>　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　パッケージや飲料の色など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・飲んでいる最中</a:t>
            </a:r>
            <a:r>
              <a:rPr lang="en-US" altLang="ja-JP" dirty="0"/>
              <a:t>(</a:t>
            </a:r>
            <a:r>
              <a:rPr lang="ja-JP" altLang="en-US"/>
              <a:t>グラスとの関わりがある状態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　見た目から炭酸を感じる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0844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29e7cff-0947-4702-a1cc-35cd74a43180" xsi:nil="true"/>
    <lcf76f155ced4ddcb4097134ff3c332f xmlns="76b706a0-cfb0-49a7-8554-e8c8148d4039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44161C452B07884291109C89FA86C1D5" ma:contentTypeVersion="14" ma:contentTypeDescription="新しいドキュメントを作成します。" ma:contentTypeScope="" ma:versionID="a52706673c3c2b991ca905cb79cdeb3c">
  <xsd:schema xmlns:xsd="http://www.w3.org/2001/XMLSchema" xmlns:xs="http://www.w3.org/2001/XMLSchema" xmlns:p="http://schemas.microsoft.com/office/2006/metadata/properties" xmlns:ns2="76b706a0-cfb0-49a7-8554-e8c8148d4039" xmlns:ns3="e29e7cff-0947-4702-a1cc-35cd74a43180" targetNamespace="http://schemas.microsoft.com/office/2006/metadata/properties" ma:root="true" ma:fieldsID="aaa3a0854c11eaa5590e33fe074c69f6" ns2:_="" ns3:_="">
    <xsd:import namespace="76b706a0-cfb0-49a7-8554-e8c8148d4039"/>
    <xsd:import namespace="e29e7cff-0947-4702-a1cc-35cd74a431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b706a0-cfb0-49a7-8554-e8c8148d40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画像タグ" ma:readOnly="false" ma:fieldId="{5cf76f15-5ced-4ddc-b409-7134ff3c332f}" ma:taxonomyMulti="true" ma:sspId="fea30df1-c875-4ba9-8755-b98851a0f55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9e7cff-0947-4702-a1cc-35cd74a43180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ab174a2-34c3-4ace-b420-4a67fde0e18d}" ma:internalName="TaxCatchAll" ma:showField="CatchAllData" ma:web="e29e7cff-0947-4702-a1cc-35cd74a431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43CE02-3476-4F0E-89CB-A18B5A7A9CAA}">
  <ds:schemaRefs>
    <ds:schemaRef ds:uri="http://schemas.microsoft.com/office/2006/metadata/properties"/>
    <ds:schemaRef ds:uri="http://schemas.microsoft.com/office/infopath/2007/PartnerControls"/>
    <ds:schemaRef ds:uri="e29e7cff-0947-4702-a1cc-35cd74a43180"/>
    <ds:schemaRef ds:uri="76b706a0-cfb0-49a7-8554-e8c8148d4039"/>
  </ds:schemaRefs>
</ds:datastoreItem>
</file>

<file path=customXml/itemProps2.xml><?xml version="1.0" encoding="utf-8"?>
<ds:datastoreItem xmlns:ds="http://schemas.openxmlformats.org/officeDocument/2006/customXml" ds:itemID="{5A6741ED-35D6-414B-911D-8881FD5B59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456844-9CB3-498B-B098-C8AFE334E3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b706a0-cfb0-49a7-8554-e8c8148d4039"/>
    <ds:schemaRef ds:uri="e29e7cff-0947-4702-a1cc-35cd74a4318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5576</TotalTime>
  <Words>388</Words>
  <Application>Microsoft Office PowerPoint</Application>
  <PresentationFormat>ワイド画面</PresentationFormat>
  <Paragraphs>76</Paragraphs>
  <Slides>8</Slides>
  <Notes>7</Notes>
  <HiddenSlides>1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飲む行為に付加価値を与えるグラス型ディスプレイ</vt:lpstr>
      <vt:lpstr>PowerPoint プレゼンテーション</vt:lpstr>
      <vt:lpstr>提案</vt:lpstr>
      <vt:lpstr>提案するデバイス</vt:lpstr>
      <vt:lpstr>プロトタイピング</vt:lpstr>
      <vt:lpstr>アプリケーション案</vt:lpstr>
      <vt:lpstr>まとめと今後の展望</vt:lpstr>
      <vt:lpstr>「飲む」＋「視覚」の関係性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U☆PoC</dc:title>
  <dc:creator>石井 万里</dc:creator>
  <cp:lastModifiedBy>石井 万里</cp:lastModifiedBy>
  <cp:revision>28</cp:revision>
  <dcterms:created xsi:type="dcterms:W3CDTF">2022-04-25T00:58:47Z</dcterms:created>
  <dcterms:modified xsi:type="dcterms:W3CDTF">2022-06-10T02:36:29Z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0x01010044161C452B07884291109C89FA86C1D5</vt:lpwstr>
  </property>
</Properties>
</file>

<file path=docProps/thumbnail.jpeg>
</file>